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22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07 - 06 -2018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928794" y="1357297"/>
          <a:ext cx="5000661" cy="5500704"/>
        </p:xfrm>
        <a:graphic>
          <a:graphicData uri="http://schemas.openxmlformats.org/drawingml/2006/table">
            <a:tbl>
              <a:tblPr/>
              <a:tblGrid>
                <a:gridCol w="2814579"/>
                <a:gridCol w="728694"/>
                <a:gridCol w="728694"/>
                <a:gridCol w="728694"/>
              </a:tblGrid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46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22-2018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06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113,227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124,014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-8.70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24,923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24,218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2.91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19,005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19,319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-1.63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6,784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7,634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-11.13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6,384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5,079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25.69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6,217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5,535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12.32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5,736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5,416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5.91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 de Transmisión Sexual 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2,547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2,134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19.35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2,297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3,199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-28.20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1,239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1,389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-10.80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1,032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1,114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-7.36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1,015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1,061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-4.34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808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-11.11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539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-24.93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-32.85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441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3.04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364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319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14.11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4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347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430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-19.30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4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260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362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-28.18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198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246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-19.51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4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198,497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210,523</a:t>
                      </a:r>
                    </a:p>
                  </a:txBody>
                  <a:tcPr marL="5549" marR="5549" marT="55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latin typeface="Calibri"/>
                        </a:rPr>
                        <a:t>-5.71</a:t>
                      </a:r>
                    </a:p>
                  </a:txBody>
                  <a:tcPr marL="5549" marR="5549" marT="5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1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8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1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49" marR="5549" marT="55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</a:t>
            </a:r>
            <a:r>
              <a:rPr kumimoji="0" lang="es-MX" sz="11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571612"/>
            <a:ext cx="5876938" cy="50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362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33</cp:revision>
  <dcterms:created xsi:type="dcterms:W3CDTF">2018-06-06T16:56:21Z</dcterms:created>
  <dcterms:modified xsi:type="dcterms:W3CDTF">2018-07-09T15:10:26Z</dcterms:modified>
</cp:coreProperties>
</file>